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370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07" y="2472928"/>
            <a:ext cx="4919186" cy="32836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2277547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b="1" kern="0" spc="-18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Alcoholic Drinks in Russia</a:t>
            </a:r>
            <a:endParaRPr lang="en-US" sz="6162" dirty="0"/>
          </a:p>
        </p:txBody>
      </p:sp>
      <p:sp>
        <p:nvSpPr>
          <p:cNvPr id="7" name="Text 3"/>
          <p:cNvSpPr/>
          <p:nvPr/>
        </p:nvSpPr>
        <p:spPr>
          <a:xfrm>
            <a:off x="6280190" y="4574143"/>
            <a:ext cx="75564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the rich history and diverse landscape of Russian alcoholic drinks.</a:t>
            </a:r>
            <a:endParaRPr lang="en-US" sz="1786" dirty="0"/>
          </a:p>
        </p:txBody>
      </p:sp>
      <p:sp>
        <p:nvSpPr>
          <p:cNvPr id="8" name="Shape 4"/>
          <p:cNvSpPr/>
          <p:nvPr/>
        </p:nvSpPr>
        <p:spPr>
          <a:xfrm>
            <a:off x="6280190" y="557200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10" y="5579626"/>
            <a:ext cx="347663" cy="3476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56440" y="5555099"/>
            <a:ext cx="1542217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2233" b="1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justin raj</a:t>
            </a:r>
            <a:endParaRPr lang="en-US" sz="223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786068"/>
            <a:ext cx="6742509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kern="0" spc="-13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Vodka: The National Spirit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793790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70717" y="5175171"/>
            <a:ext cx="15632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kern="0" spc="-8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5"/>
          <p:cNvSpPr/>
          <p:nvPr/>
        </p:nvSpPr>
        <p:spPr>
          <a:xfrm>
            <a:off x="1530906" y="509016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kern="0" spc="-6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History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1530906" y="5580578"/>
            <a:ext cx="5670947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Distilled from grain, potatoes, or beets.</a:t>
            </a:r>
            <a:endParaRPr lang="en-US" sz="1786" dirty="0"/>
          </a:p>
        </p:txBody>
      </p:sp>
      <p:sp>
        <p:nvSpPr>
          <p:cNvPr id="10" name="Shape 7"/>
          <p:cNvSpPr/>
          <p:nvPr/>
        </p:nvSpPr>
        <p:spPr>
          <a:xfrm>
            <a:off x="7428667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81662" y="5175171"/>
            <a:ext cx="204192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kern="0" spc="-8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9"/>
          <p:cNvSpPr/>
          <p:nvPr/>
        </p:nvSpPr>
        <p:spPr>
          <a:xfrm>
            <a:off x="8165783" y="509016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kern="0" spc="-6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Production</a:t>
            </a:r>
            <a:endParaRPr lang="en-US" sz="2233" dirty="0"/>
          </a:p>
        </p:txBody>
      </p:sp>
      <p:sp>
        <p:nvSpPr>
          <p:cNvPr id="13" name="Text 10"/>
          <p:cNvSpPr/>
          <p:nvPr/>
        </p:nvSpPr>
        <p:spPr>
          <a:xfrm>
            <a:off x="8165783" y="5580578"/>
            <a:ext cx="5670947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Strict regulations ensure high quality.</a:t>
            </a:r>
            <a:endParaRPr lang="en-US" sz="1786" dirty="0"/>
          </a:p>
        </p:txBody>
      </p:sp>
      <p:sp>
        <p:nvSpPr>
          <p:cNvPr id="14" name="Shape 11"/>
          <p:cNvSpPr/>
          <p:nvPr/>
        </p:nvSpPr>
        <p:spPr>
          <a:xfrm>
            <a:off x="793790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41784" y="6510457"/>
            <a:ext cx="21419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kern="0" spc="-8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3"/>
          <p:cNvSpPr/>
          <p:nvPr/>
        </p:nvSpPr>
        <p:spPr>
          <a:xfrm>
            <a:off x="1530906" y="642544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kern="0" spc="-6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Culture</a:t>
            </a:r>
            <a:endParaRPr lang="en-US" sz="2233" dirty="0"/>
          </a:p>
        </p:txBody>
      </p:sp>
      <p:sp>
        <p:nvSpPr>
          <p:cNvPr id="17" name="Text 14"/>
          <p:cNvSpPr/>
          <p:nvPr/>
        </p:nvSpPr>
        <p:spPr>
          <a:xfrm>
            <a:off x="1530906" y="6915864"/>
            <a:ext cx="5670947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Integral part of Russian traditions.</a:t>
            </a:r>
            <a:endParaRPr lang="en-US" sz="1786" dirty="0"/>
          </a:p>
        </p:txBody>
      </p:sp>
      <p:sp>
        <p:nvSpPr>
          <p:cNvPr id="18" name="Shape 15"/>
          <p:cNvSpPr/>
          <p:nvPr/>
        </p:nvSpPr>
        <p:spPr>
          <a:xfrm>
            <a:off x="7428667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573566" y="6510457"/>
            <a:ext cx="220504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kern="0" spc="-8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679" dirty="0"/>
          </a:p>
        </p:txBody>
      </p:sp>
      <p:sp>
        <p:nvSpPr>
          <p:cNvPr id="20" name="Text 17"/>
          <p:cNvSpPr/>
          <p:nvPr/>
        </p:nvSpPr>
        <p:spPr>
          <a:xfrm>
            <a:off x="8165783" y="642544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kern="0" spc="-6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Varieties</a:t>
            </a:r>
            <a:endParaRPr lang="en-US" sz="2233" dirty="0"/>
          </a:p>
        </p:txBody>
      </p:sp>
      <p:sp>
        <p:nvSpPr>
          <p:cNvPr id="21" name="Text 18"/>
          <p:cNvSpPr/>
          <p:nvPr/>
        </p:nvSpPr>
        <p:spPr>
          <a:xfrm>
            <a:off x="8165783" y="6915864"/>
            <a:ext cx="5670947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classic to flavored vodkas.</a:t>
            </a:r>
            <a:endParaRPr lang="en-US" sz="178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835223"/>
            <a:ext cx="4919305" cy="65591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1791772"/>
            <a:ext cx="7384256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kern="0" spc="-13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Russian Liqueurs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6280190" y="2840712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14624" y="307514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kern="0" spc="-6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Liqueurs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6514624" y="3565565"/>
            <a:ext cx="319599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Made with herbs, fruits, and spices.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10171867" y="2840712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406301" y="307514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kern="0" spc="-6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History</a:t>
            </a:r>
            <a:endParaRPr lang="en-US" sz="2233" dirty="0"/>
          </a:p>
        </p:txBody>
      </p:sp>
      <p:sp>
        <p:nvSpPr>
          <p:cNvPr id="12" name="Text 8"/>
          <p:cNvSpPr/>
          <p:nvPr/>
        </p:nvSpPr>
        <p:spPr>
          <a:xfrm>
            <a:off x="10406301" y="3565565"/>
            <a:ext cx="319599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 tradition of using liqueurs in Russian cuisine.</a:t>
            </a:r>
            <a:endParaRPr lang="en-US" sz="1786" dirty="0"/>
          </a:p>
        </p:txBody>
      </p:sp>
      <p:sp>
        <p:nvSpPr>
          <p:cNvPr id="13" name="Shape 9"/>
          <p:cNvSpPr/>
          <p:nvPr/>
        </p:nvSpPr>
        <p:spPr>
          <a:xfrm>
            <a:off x="6280190" y="4752618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514624" y="498705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kern="0" spc="-6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Flavors</a:t>
            </a:r>
            <a:endParaRPr lang="en-US" sz="2233" dirty="0"/>
          </a:p>
        </p:txBody>
      </p:sp>
      <p:sp>
        <p:nvSpPr>
          <p:cNvPr id="15" name="Text 11"/>
          <p:cNvSpPr/>
          <p:nvPr/>
        </p:nvSpPr>
        <p:spPr>
          <a:xfrm>
            <a:off x="6514624" y="5477470"/>
            <a:ext cx="319599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sweet and floral to herbal and bitter.</a:t>
            </a:r>
            <a:endParaRPr lang="en-US" sz="1786" dirty="0"/>
          </a:p>
        </p:txBody>
      </p:sp>
      <p:sp>
        <p:nvSpPr>
          <p:cNvPr id="16" name="Shape 12"/>
          <p:cNvSpPr/>
          <p:nvPr/>
        </p:nvSpPr>
        <p:spPr>
          <a:xfrm>
            <a:off x="10171867" y="4752618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10406301" y="498705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kern="0" spc="-6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</a:t>
            </a:r>
            <a:endParaRPr lang="en-US" sz="2233" dirty="0"/>
          </a:p>
        </p:txBody>
      </p:sp>
      <p:sp>
        <p:nvSpPr>
          <p:cNvPr id="18" name="Text 14"/>
          <p:cNvSpPr/>
          <p:nvPr/>
        </p:nvSpPr>
        <p:spPr>
          <a:xfrm>
            <a:off x="10406301" y="5477470"/>
            <a:ext cx="319599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Enjoyed on their own or in cocktails.</a:t>
            </a:r>
            <a:endParaRPr lang="en-US" sz="178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672751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846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65496" y="2421255"/>
            <a:ext cx="6259235" cy="496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07"/>
              </a:lnSpc>
              <a:buNone/>
            </a:pPr>
            <a:r>
              <a:rPr lang="en-US" sz="3126" b="1" kern="0" spc="-9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Trends in Russian Cocktail Culture</a:t>
            </a:r>
            <a:endParaRPr lang="en-US" sz="3126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496" y="3155513"/>
            <a:ext cx="793790" cy="12701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097411" y="3314224"/>
            <a:ext cx="1984653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3"/>
              </a:lnSpc>
              <a:buNone/>
            </a:pPr>
            <a:r>
              <a:rPr lang="en-US" sz="1563" b="1" kern="0" spc="-4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 Mixology</a:t>
            </a:r>
            <a:endParaRPr lang="en-US" sz="1563" dirty="0"/>
          </a:p>
        </p:txBody>
      </p:sp>
      <p:sp>
        <p:nvSpPr>
          <p:cNvPr id="8" name="Text 4"/>
          <p:cNvSpPr/>
          <p:nvPr/>
        </p:nvSpPr>
        <p:spPr>
          <a:xfrm>
            <a:off x="3097411" y="3657481"/>
            <a:ext cx="9467374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2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fresh ingredients and techniques.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5496" y="4425672"/>
            <a:ext cx="793790" cy="12701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097411" y="4584383"/>
            <a:ext cx="1984653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3"/>
              </a:lnSpc>
              <a:buNone/>
            </a:pPr>
            <a:r>
              <a:rPr lang="en-US" sz="1563" b="1" kern="0" spc="-4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 Spirits</a:t>
            </a:r>
            <a:endParaRPr lang="en-US" sz="1563" dirty="0"/>
          </a:p>
        </p:txBody>
      </p:sp>
      <p:sp>
        <p:nvSpPr>
          <p:cNvPr id="11" name="Text 6"/>
          <p:cNvSpPr/>
          <p:nvPr/>
        </p:nvSpPr>
        <p:spPr>
          <a:xfrm>
            <a:off x="3097411" y="4927640"/>
            <a:ext cx="9467374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2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vodka, liqueurs, and craft beers in cocktails.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5496" y="5695831"/>
            <a:ext cx="793790" cy="12701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097411" y="5854541"/>
            <a:ext cx="2162413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3"/>
              </a:lnSpc>
              <a:buNone/>
            </a:pPr>
            <a:r>
              <a:rPr lang="en-US" sz="1563" b="1" kern="0" spc="-4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International Influences</a:t>
            </a:r>
            <a:endParaRPr lang="en-US" sz="1563" dirty="0"/>
          </a:p>
        </p:txBody>
      </p:sp>
      <p:sp>
        <p:nvSpPr>
          <p:cNvPr id="14" name="Text 8"/>
          <p:cNvSpPr/>
          <p:nvPr/>
        </p:nvSpPr>
        <p:spPr>
          <a:xfrm>
            <a:off x="3097411" y="6197798"/>
            <a:ext cx="9467374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2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Fusion of classic and contemporary styles.</a:t>
            </a:r>
            <a:endParaRPr lang="en-US" sz="12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5496" y="6965990"/>
            <a:ext cx="793790" cy="12701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3097411" y="7124700"/>
            <a:ext cx="1984653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3"/>
              </a:lnSpc>
              <a:buNone/>
            </a:pPr>
            <a:r>
              <a:rPr lang="en-US" sz="1563" b="1" kern="0" spc="-4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Experiential Dining</a:t>
            </a:r>
            <a:endParaRPr lang="en-US" sz="1563" dirty="0"/>
          </a:p>
        </p:txBody>
      </p:sp>
      <p:sp>
        <p:nvSpPr>
          <p:cNvPr id="17" name="Text 10"/>
          <p:cNvSpPr/>
          <p:nvPr/>
        </p:nvSpPr>
        <p:spPr>
          <a:xfrm>
            <a:off x="3097411" y="7467957"/>
            <a:ext cx="9467374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2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Innovative bars and restaurants.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699629"/>
            <a:ext cx="1264027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kern="0" spc="-13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Considerations for Promotional Materials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793790" y="4748570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01410" y="475619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028224" y="4899898"/>
            <a:ext cx="60563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Audience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7545824" y="4899898"/>
            <a:ext cx="60563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Demographic and psychographic characteristics</a:t>
            </a:r>
            <a:endParaRPr lang="en-US" sz="1786" dirty="0"/>
          </a:p>
        </p:txBody>
      </p:sp>
      <p:sp>
        <p:nvSpPr>
          <p:cNvPr id="10" name="Shape 7"/>
          <p:cNvSpPr/>
          <p:nvPr/>
        </p:nvSpPr>
        <p:spPr>
          <a:xfrm>
            <a:off x="801410" y="540650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8224" y="5550218"/>
            <a:ext cx="60563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Brand Identity</a:t>
            </a:r>
            <a:endParaRPr lang="en-US" sz="1786" dirty="0"/>
          </a:p>
        </p:txBody>
      </p:sp>
      <p:sp>
        <p:nvSpPr>
          <p:cNvPr id="12" name="Text 9"/>
          <p:cNvSpPr/>
          <p:nvPr/>
        </p:nvSpPr>
        <p:spPr>
          <a:xfrm>
            <a:off x="7545824" y="5550218"/>
            <a:ext cx="60563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representation of the brand</a:t>
            </a:r>
            <a:endParaRPr lang="en-US" sz="1786" dirty="0"/>
          </a:p>
        </p:txBody>
      </p:sp>
      <p:sp>
        <p:nvSpPr>
          <p:cNvPr id="13" name="Shape 10"/>
          <p:cNvSpPr/>
          <p:nvPr/>
        </p:nvSpPr>
        <p:spPr>
          <a:xfrm>
            <a:off x="801410" y="605682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8224" y="6200537"/>
            <a:ext cx="60563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Messaging</a:t>
            </a:r>
            <a:endParaRPr lang="en-US" sz="1786" dirty="0"/>
          </a:p>
        </p:txBody>
      </p:sp>
      <p:sp>
        <p:nvSpPr>
          <p:cNvPr id="15" name="Text 12"/>
          <p:cNvSpPr/>
          <p:nvPr/>
        </p:nvSpPr>
        <p:spPr>
          <a:xfrm>
            <a:off x="7545824" y="6200537"/>
            <a:ext cx="60563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and compelling communication</a:t>
            </a:r>
            <a:endParaRPr lang="en-US" sz="1786" dirty="0"/>
          </a:p>
        </p:txBody>
      </p:sp>
      <p:sp>
        <p:nvSpPr>
          <p:cNvPr id="16" name="Shape 13"/>
          <p:cNvSpPr/>
          <p:nvPr/>
        </p:nvSpPr>
        <p:spPr>
          <a:xfrm>
            <a:off x="801410" y="670714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1028224" y="6850856"/>
            <a:ext cx="60563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Channels</a:t>
            </a:r>
            <a:endParaRPr lang="en-US" sz="1786" dirty="0"/>
          </a:p>
        </p:txBody>
      </p:sp>
      <p:sp>
        <p:nvSpPr>
          <p:cNvPr id="18" name="Text 15"/>
          <p:cNvSpPr/>
          <p:nvPr/>
        </p:nvSpPr>
        <p:spPr>
          <a:xfrm>
            <a:off x="7545824" y="6850856"/>
            <a:ext cx="60563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and print media</a:t>
            </a:r>
            <a:endParaRPr lang="en-US" sz="178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978694"/>
            <a:ext cx="4919305" cy="62722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885706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kern="0" spc="-13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Branding and Packaging Strategies</a:t>
            </a:r>
            <a:endParaRPr lang="en-US" sz="446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26434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0190" y="34372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kern="0" spc="-6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Premium Packaging</a:t>
            </a:r>
            <a:endParaRPr lang="en-US" sz="2233" dirty="0"/>
          </a:p>
        </p:txBody>
      </p:sp>
      <p:sp>
        <p:nvSpPr>
          <p:cNvPr id="9" name="Text 4"/>
          <p:cNvSpPr/>
          <p:nvPr/>
        </p:nvSpPr>
        <p:spPr>
          <a:xfrm>
            <a:off x="6280190" y="3927634"/>
            <a:ext cx="3608070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High-quality materials and design.</a:t>
            </a:r>
            <a:endParaRPr lang="en-US" sz="1786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8421" y="264342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228421" y="34372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kern="0" spc="-6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Russian Heritage</a:t>
            </a:r>
            <a:endParaRPr lang="en-US" sz="2233" dirty="0"/>
          </a:p>
        </p:txBody>
      </p:sp>
      <p:sp>
        <p:nvSpPr>
          <p:cNvPr id="12" name="Text 6"/>
          <p:cNvSpPr/>
          <p:nvPr/>
        </p:nvSpPr>
        <p:spPr>
          <a:xfrm>
            <a:off x="10228421" y="3927634"/>
            <a:ext cx="36081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Embracing traditional motifs and aesthetics.</a:t>
            </a:r>
            <a:endParaRPr lang="en-US" sz="1786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33388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612767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kern="0" spc="-6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 Trends</a:t>
            </a:r>
            <a:endParaRPr lang="en-US" sz="2233" dirty="0"/>
          </a:p>
        </p:txBody>
      </p:sp>
      <p:sp>
        <p:nvSpPr>
          <p:cNvPr id="15" name="Text 8"/>
          <p:cNvSpPr/>
          <p:nvPr/>
        </p:nvSpPr>
        <p:spPr>
          <a:xfrm>
            <a:off x="6280190" y="6618089"/>
            <a:ext cx="3608070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Incorporating contemporary design elements.</a:t>
            </a:r>
            <a:endParaRPr lang="en-US" sz="1786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8421" y="5333881"/>
            <a:ext cx="566976" cy="566976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228421" y="612767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kern="0" spc="-6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Brand Storytelling</a:t>
            </a:r>
            <a:endParaRPr lang="en-US" sz="2233" dirty="0"/>
          </a:p>
        </p:txBody>
      </p:sp>
      <p:sp>
        <p:nvSpPr>
          <p:cNvPr id="18" name="Text 10"/>
          <p:cNvSpPr/>
          <p:nvPr/>
        </p:nvSpPr>
        <p:spPr>
          <a:xfrm>
            <a:off x="10228421" y="6618089"/>
            <a:ext cx="36081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Communicating the brand's history and values.</a:t>
            </a:r>
            <a:endParaRPr lang="en-US" sz="178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306955"/>
            <a:ext cx="4919305" cy="36156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644843"/>
            <a:ext cx="705123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kern="0" spc="-13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 and Next Steps</a:t>
            </a:r>
            <a:endParaRPr lang="en-US" sz="4465" dirty="0"/>
          </a:p>
        </p:txBody>
      </p:sp>
      <p:sp>
        <p:nvSpPr>
          <p:cNvPr id="7" name="Text 3"/>
          <p:cNvSpPr/>
          <p:nvPr/>
        </p:nvSpPr>
        <p:spPr>
          <a:xfrm>
            <a:off x="793790" y="1693783"/>
            <a:ext cx="75564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Continued innovation and exploration of Russian alcoholic drinks.</a:t>
            </a:r>
            <a:endParaRPr lang="en-US" sz="1786" dirty="0"/>
          </a:p>
        </p:txBody>
      </p:sp>
      <p:sp>
        <p:nvSpPr>
          <p:cNvPr id="8" name="Text 4"/>
          <p:cNvSpPr/>
          <p:nvPr/>
        </p:nvSpPr>
        <p:spPr>
          <a:xfrm>
            <a:off x="1156692" y="2311837"/>
            <a:ext cx="7193518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858"/>
              </a:lnSpc>
              <a:buSzPct val="100000"/>
              <a:buChar char="•"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have used bar plots and box plots</a:t>
            </a:r>
            <a:endParaRPr lang="en-US" sz="1786" dirty="0"/>
          </a:p>
        </p:txBody>
      </p:sp>
      <p:sp>
        <p:nvSpPr>
          <p:cNvPr id="9" name="Text 5"/>
          <p:cNvSpPr/>
          <p:nvPr/>
        </p:nvSpPr>
        <p:spPr>
          <a:xfrm>
            <a:off x="1156692" y="2754035"/>
            <a:ext cx="7193518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858"/>
              </a:lnSpc>
              <a:buSzPct val="100000"/>
              <a:buChar char="•"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promoting the brands to sale lower cost. for example: beer has mostly sales in India while summertime. Just Rs:150 to 190.</a:t>
            </a:r>
            <a:endParaRPr lang="en-US" sz="1786" dirty="0"/>
          </a:p>
        </p:txBody>
      </p:sp>
      <p:sp>
        <p:nvSpPr>
          <p:cNvPr id="10" name="Text 6"/>
          <p:cNvSpPr/>
          <p:nvPr/>
        </p:nvSpPr>
        <p:spPr>
          <a:xfrm>
            <a:off x="1156692" y="3559135"/>
            <a:ext cx="7193518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858"/>
              </a:lnSpc>
              <a:buSzPct val="100000"/>
              <a:buChar char="•"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Russian mostly uses drinks while party and dinner taken as wine and beer mostly.</a:t>
            </a:r>
            <a:endParaRPr lang="en-US" sz="1786" dirty="0"/>
          </a:p>
        </p:txBody>
      </p:sp>
      <p:sp>
        <p:nvSpPr>
          <p:cNvPr id="11" name="Text 7"/>
          <p:cNvSpPr/>
          <p:nvPr/>
        </p:nvSpPr>
        <p:spPr>
          <a:xfrm>
            <a:off x="1156692" y="4364236"/>
            <a:ext cx="7193518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858"/>
              </a:lnSpc>
              <a:buSzPct val="100000"/>
              <a:buChar char="•"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vodka demand has increased up till 2002 and it's declining slowly and steadily with time.</a:t>
            </a:r>
            <a:endParaRPr lang="en-US" sz="1786" dirty="0"/>
          </a:p>
        </p:txBody>
      </p:sp>
      <p:sp>
        <p:nvSpPr>
          <p:cNvPr id="12" name="Text 8"/>
          <p:cNvSpPr/>
          <p:nvPr/>
        </p:nvSpPr>
        <p:spPr>
          <a:xfrm>
            <a:off x="1156692" y="5169337"/>
            <a:ext cx="7193518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858"/>
              </a:lnSpc>
              <a:buSzPct val="100000"/>
              <a:buChar char="•"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 to my point of view is alcoholic price changes the brand has unique value form 2002 till 2016.</a:t>
            </a:r>
            <a:endParaRPr lang="en-US" sz="1786" dirty="0"/>
          </a:p>
        </p:txBody>
      </p:sp>
      <p:sp>
        <p:nvSpPr>
          <p:cNvPr id="13" name="Text 9"/>
          <p:cNvSpPr/>
          <p:nvPr/>
        </p:nvSpPr>
        <p:spPr>
          <a:xfrm>
            <a:off x="1156692" y="5974437"/>
            <a:ext cx="7193518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858"/>
              </a:lnSpc>
              <a:buSzPct val="100000"/>
              <a:buChar char="•"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mainly the explore the brand value might be highest or lowest price. </a:t>
            </a:r>
            <a:endParaRPr lang="en-US" sz="1786" dirty="0"/>
          </a:p>
        </p:txBody>
      </p:sp>
      <p:sp>
        <p:nvSpPr>
          <p:cNvPr id="14" name="Text 10"/>
          <p:cNvSpPr/>
          <p:nvPr/>
        </p:nvSpPr>
        <p:spPr>
          <a:xfrm>
            <a:off x="1156692" y="6416635"/>
            <a:ext cx="7193518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858"/>
              </a:lnSpc>
              <a:buSzPct val="100000"/>
              <a:buChar char="•"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retail price range for Russia beer is between </a:t>
            </a:r>
            <a:r>
              <a:rPr lang="en-US" sz="1786" b="1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US$ 0.61 and US$ 1.15 per kilogram or</a:t>
            </a: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between </a:t>
            </a:r>
            <a:r>
              <a:rPr lang="en-US" sz="1786" b="1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US$</a:t>
            </a: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0.28 and US$ </a:t>
            </a:r>
            <a:r>
              <a:rPr lang="en-US" sz="1786" b="1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0.52</a:t>
            </a: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 pound (lb).</a:t>
            </a:r>
            <a:endParaRPr lang="en-US" sz="1786" dirty="0"/>
          </a:p>
        </p:txBody>
      </p:sp>
      <p:sp>
        <p:nvSpPr>
          <p:cNvPr id="15" name="Text 11"/>
          <p:cNvSpPr/>
          <p:nvPr/>
        </p:nvSpPr>
        <p:spPr>
          <a:xfrm>
            <a:off x="1156692" y="7221736"/>
            <a:ext cx="7193518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858"/>
              </a:lnSpc>
              <a:buSzPct val="100000"/>
              <a:buChar char="•"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but I prefer drinking is not good for health.  </a:t>
            </a:r>
            <a:endParaRPr lang="en-US" sz="178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kern="0" spc="-13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 All for giving me this opportunity to present.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I'm honored to have the chance to share my insights with all of you today. Through this presentation, I hope to provide valuable information that will help us move our business forward in an impactful way.</a:t>
            </a:r>
            <a:endParaRPr lang="en-US" sz="178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421</Words>
  <Application>Microsoft Office PowerPoint</Application>
  <PresentationFormat>Custom</PresentationFormat>
  <Paragraphs>72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Justin Raj</cp:lastModifiedBy>
  <cp:revision>2</cp:revision>
  <dcterms:created xsi:type="dcterms:W3CDTF">2024-07-17T05:45:11Z</dcterms:created>
  <dcterms:modified xsi:type="dcterms:W3CDTF">2024-07-17T05:46:05Z</dcterms:modified>
</cp:coreProperties>
</file>